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60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 details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112" b="5112"/>
          <a:stretch>
            <a:fillRect/>
          </a:stretch>
        </p:blipFill>
        <p:spPr>
          <a:xfrm>
            <a:off x="457200" y="1417638"/>
            <a:ext cx="3874607" cy="21308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3" y="1417638"/>
            <a:ext cx="2466811" cy="2466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1" y="3793520"/>
            <a:ext cx="2810479" cy="2810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94" y="4294866"/>
            <a:ext cx="1985283" cy="198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35618" y="3967689"/>
            <a:ext cx="2312460" cy="2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71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8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4" r="13304" b="30124"/>
          <a:stretch/>
        </p:blipFill>
        <p:spPr>
          <a:xfrm>
            <a:off x="-1" y="300816"/>
            <a:ext cx="12976359" cy="5932598"/>
          </a:xfrm>
        </p:spPr>
      </p:pic>
    </p:spTree>
    <p:extLst>
      <p:ext uri="{BB962C8B-B14F-4D97-AF65-F5344CB8AC3E}">
        <p14:creationId xmlns:p14="http://schemas.microsoft.com/office/powerpoint/2010/main" val="212694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Test coverage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" t="1" r="60760" b="54861"/>
          <a:stretch/>
        </p:blipFill>
        <p:spPr>
          <a:xfrm>
            <a:off x="457200" y="1600201"/>
            <a:ext cx="8651744" cy="4432666"/>
          </a:xfrm>
        </p:spPr>
      </p:pic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Technical/teamwork struggles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Discovering </a:t>
            </a:r>
            <a:r>
              <a:rPr lang="en-US" dirty="0" err="1" smtClean="0">
                <a:latin typeface="Helvetica"/>
                <a:cs typeface="Helvetica"/>
              </a:rPr>
              <a:t>angularjs</a:t>
            </a:r>
            <a:r>
              <a:rPr lang="en-US" dirty="0" smtClean="0">
                <a:latin typeface="Helvetica"/>
                <a:cs typeface="Helvetica"/>
              </a:rPr>
              <a:t> was unsuitable</a:t>
            </a:r>
          </a:p>
          <a:p>
            <a:r>
              <a:rPr lang="en-US" dirty="0" smtClean="0">
                <a:latin typeface="Helvetica"/>
                <a:cs typeface="Helvetica"/>
              </a:rPr>
              <a:t>Basic MVP very simple to complete – building out our own complexity</a:t>
            </a:r>
          </a:p>
          <a:p>
            <a:r>
              <a:rPr lang="en-US" dirty="0" smtClean="0">
                <a:latin typeface="Helvetica"/>
                <a:cs typeface="Helvetica"/>
              </a:rPr>
              <a:t>Maintaining focus with creative freedom</a:t>
            </a:r>
          </a:p>
          <a:p>
            <a:r>
              <a:rPr lang="en-US" dirty="0" smtClean="0">
                <a:latin typeface="Helvetica"/>
                <a:cs typeface="Helvetica"/>
              </a:rPr>
              <a:t>Testing modules</a:t>
            </a:r>
          </a:p>
          <a:p>
            <a:r>
              <a:rPr lang="en-US" dirty="0" smtClean="0">
                <a:latin typeface="Helvetica"/>
                <a:cs typeface="Helvetica"/>
              </a:rPr>
              <a:t>Deploying to </a:t>
            </a:r>
            <a:r>
              <a:rPr lang="en-US" smtClean="0">
                <a:latin typeface="Helvetica"/>
                <a:cs typeface="Helvetica"/>
              </a:rPr>
              <a:t>Heroku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Illness!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27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49</Words>
  <Application>Microsoft Macintosh PowerPoint</Application>
  <PresentationFormat>On-screen Show (4:3)</PresentationFormat>
  <Paragraphs>12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Twitter Bot</vt:lpstr>
      <vt:lpstr>Technical details</vt:lpstr>
      <vt:lpstr>PowerPoint Presentation</vt:lpstr>
      <vt:lpstr>PowerPoint Presentation</vt:lpstr>
      <vt:lpstr>Test coverage</vt:lpstr>
      <vt:lpstr>Technical/teamwork struggles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25</cp:revision>
  <dcterms:created xsi:type="dcterms:W3CDTF">2016-11-25T15:00:20Z</dcterms:created>
  <dcterms:modified xsi:type="dcterms:W3CDTF">2016-11-25T16:09:20Z</dcterms:modified>
</cp:coreProperties>
</file>